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60" r:id="rId5"/>
    <p:sldId id="261" r:id="rId6"/>
    <p:sldId id="262" r:id="rId7"/>
    <p:sldId id="263" r:id="rId8"/>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B27F-084E-4749-A706-B8BC96FEFB12}" type="datetimeFigureOut">
              <a:rPr lang="en-US" smtClean="0"/>
              <a:t>29/07/2016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C674D-C7F7-4B29-9608-0E58DEB4B976}" type="slidenum">
              <a:rPr lang="en-US" smtClean="0"/>
              <a:t>‹#›</a:t>
            </a:fld>
            <a:endParaRPr lang="en-US"/>
          </a:p>
        </p:txBody>
      </p:sp>
    </p:spTree>
    <p:extLst>
      <p:ext uri="{BB962C8B-B14F-4D97-AF65-F5344CB8AC3E}">
        <p14:creationId xmlns:p14="http://schemas.microsoft.com/office/powerpoint/2010/main" val="114467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674D-C7F7-4B29-9608-0E58DEB4B976}" type="slidenum">
              <a:rPr lang="en-US" smtClean="0"/>
              <a:t>2</a:t>
            </a:fld>
            <a:endParaRPr lang="en-US"/>
          </a:p>
        </p:txBody>
      </p:sp>
    </p:spTree>
    <p:extLst>
      <p:ext uri="{BB962C8B-B14F-4D97-AF65-F5344CB8AC3E}">
        <p14:creationId xmlns:p14="http://schemas.microsoft.com/office/powerpoint/2010/main" val="287344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674D-C7F7-4B29-9608-0E58DEB4B976}" type="slidenum">
              <a:rPr lang="en-US" smtClean="0"/>
              <a:t>3</a:t>
            </a:fld>
            <a:endParaRPr lang="en-US"/>
          </a:p>
        </p:txBody>
      </p:sp>
    </p:spTree>
    <p:extLst>
      <p:ext uri="{BB962C8B-B14F-4D97-AF65-F5344CB8AC3E}">
        <p14:creationId xmlns:p14="http://schemas.microsoft.com/office/powerpoint/2010/main" val="287344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674D-C7F7-4B29-9608-0E58DEB4B976}" type="slidenum">
              <a:rPr lang="en-US" smtClean="0"/>
              <a:t>4</a:t>
            </a:fld>
            <a:endParaRPr lang="en-US"/>
          </a:p>
        </p:txBody>
      </p:sp>
    </p:spTree>
    <p:extLst>
      <p:ext uri="{BB962C8B-B14F-4D97-AF65-F5344CB8AC3E}">
        <p14:creationId xmlns:p14="http://schemas.microsoft.com/office/powerpoint/2010/main" val="287344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674D-C7F7-4B29-9608-0E58DEB4B976}" type="slidenum">
              <a:rPr lang="en-US" smtClean="0"/>
              <a:t>5</a:t>
            </a:fld>
            <a:endParaRPr lang="en-US"/>
          </a:p>
        </p:txBody>
      </p:sp>
    </p:spTree>
    <p:extLst>
      <p:ext uri="{BB962C8B-B14F-4D97-AF65-F5344CB8AC3E}">
        <p14:creationId xmlns:p14="http://schemas.microsoft.com/office/powerpoint/2010/main" val="287344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674D-C7F7-4B29-9608-0E58DEB4B976}" type="slidenum">
              <a:rPr lang="en-US" smtClean="0"/>
              <a:t>6</a:t>
            </a:fld>
            <a:endParaRPr lang="en-US"/>
          </a:p>
        </p:txBody>
      </p:sp>
    </p:spTree>
    <p:extLst>
      <p:ext uri="{BB962C8B-B14F-4D97-AF65-F5344CB8AC3E}">
        <p14:creationId xmlns:p14="http://schemas.microsoft.com/office/powerpoint/2010/main" val="287344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C674D-C7F7-4B29-9608-0E58DEB4B976}" type="slidenum">
              <a:rPr lang="en-US" smtClean="0"/>
              <a:t>7</a:t>
            </a:fld>
            <a:endParaRPr lang="en-US"/>
          </a:p>
        </p:txBody>
      </p:sp>
    </p:spTree>
    <p:extLst>
      <p:ext uri="{BB962C8B-B14F-4D97-AF65-F5344CB8AC3E}">
        <p14:creationId xmlns:p14="http://schemas.microsoft.com/office/powerpoint/2010/main" val="287344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4AC6D-7841-42F9-BDA8-C411D769A7DB}" type="datetimeFigureOut">
              <a:rPr lang="en-US" smtClean="0"/>
              <a:t>29/07/2016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313492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4AC6D-7841-42F9-BDA8-C411D769A7DB}" type="datetimeFigureOut">
              <a:rPr lang="en-US" smtClean="0"/>
              <a:t>29/07/2016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64288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4AC6D-7841-42F9-BDA8-C411D769A7DB}" type="datetimeFigureOut">
              <a:rPr lang="en-US" smtClean="0"/>
              <a:t>29/07/2016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5587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4AC6D-7841-42F9-BDA8-C411D769A7DB}" type="datetimeFigureOut">
              <a:rPr lang="en-US" smtClean="0"/>
              <a:t>29/07/2016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195613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4AC6D-7841-42F9-BDA8-C411D769A7DB}" type="datetimeFigureOut">
              <a:rPr lang="en-US" smtClean="0"/>
              <a:t>29/07/2016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11852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4AC6D-7841-42F9-BDA8-C411D769A7DB}" type="datetimeFigureOut">
              <a:rPr lang="en-US" smtClean="0"/>
              <a:t>29/07/2016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393907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4AC6D-7841-42F9-BDA8-C411D769A7DB}" type="datetimeFigureOut">
              <a:rPr lang="en-US" smtClean="0"/>
              <a:t>29/07/2016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404971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4AC6D-7841-42F9-BDA8-C411D769A7DB}" type="datetimeFigureOut">
              <a:rPr lang="en-US" smtClean="0"/>
              <a:t>29/07/2016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134768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4AC6D-7841-42F9-BDA8-C411D769A7DB}" type="datetimeFigureOut">
              <a:rPr lang="en-US" smtClean="0"/>
              <a:t>29/07/2016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254957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4AC6D-7841-42F9-BDA8-C411D769A7DB}" type="datetimeFigureOut">
              <a:rPr lang="en-US" smtClean="0"/>
              <a:t>29/07/2016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84063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4AC6D-7841-42F9-BDA8-C411D769A7DB}" type="datetimeFigureOut">
              <a:rPr lang="en-US" smtClean="0"/>
              <a:t>29/07/2016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3A8B6-8FCC-4E7E-8545-F45F5F51B631}" type="slidenum">
              <a:rPr lang="en-US" smtClean="0"/>
              <a:t>‹#›</a:t>
            </a:fld>
            <a:endParaRPr lang="en-US"/>
          </a:p>
        </p:txBody>
      </p:sp>
    </p:spTree>
    <p:extLst>
      <p:ext uri="{BB962C8B-B14F-4D97-AF65-F5344CB8AC3E}">
        <p14:creationId xmlns:p14="http://schemas.microsoft.com/office/powerpoint/2010/main" val="92268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4AC6D-7841-42F9-BDA8-C411D769A7DB}" type="datetimeFigureOut">
              <a:rPr lang="en-US" smtClean="0"/>
              <a:t>29/07/2016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3A8B6-8FCC-4E7E-8545-F45F5F51B631}" type="slidenum">
              <a:rPr lang="en-US" smtClean="0"/>
              <a:t>‹#›</a:t>
            </a:fld>
            <a:endParaRPr lang="en-US"/>
          </a:p>
        </p:txBody>
      </p:sp>
    </p:spTree>
    <p:extLst>
      <p:ext uri="{BB962C8B-B14F-4D97-AF65-F5344CB8AC3E}">
        <p14:creationId xmlns:p14="http://schemas.microsoft.com/office/powerpoint/2010/main" val="2817581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62000" y="-152399"/>
            <a:ext cx="7772400" cy="1219200"/>
          </a:xfrm>
        </p:spPr>
        <p:txBody>
          <a:bodyPr>
            <a:normAutofit/>
          </a:bodyPr>
          <a:lstStyle/>
          <a:p>
            <a:r>
              <a:rPr lang="en-US" sz="2400" b="1" dirty="0" smtClean="0"/>
              <a:t>PHÒNG GD&amp;ĐT QUẬN LONG BIÊN</a:t>
            </a:r>
            <a:br>
              <a:rPr lang="en-US" sz="2400" b="1" dirty="0" smtClean="0"/>
            </a:br>
            <a:r>
              <a:rPr lang="en-US" sz="2400" b="1" dirty="0" smtClean="0"/>
              <a:t>TRƯỜNG MN ĐÔ THỊ VIỆT HƯNG</a:t>
            </a:r>
            <a:endParaRPr lang="en-US" sz="2400" b="1" dirty="0"/>
          </a:p>
        </p:txBody>
      </p:sp>
      <p:sp>
        <p:nvSpPr>
          <p:cNvPr id="5" name="Title 1"/>
          <p:cNvSpPr txBox="1">
            <a:spLocks/>
          </p:cNvSpPr>
          <p:nvPr/>
        </p:nvSpPr>
        <p:spPr>
          <a:xfrm>
            <a:off x="0" y="3657600"/>
            <a:ext cx="9144000" cy="1600200"/>
          </a:xfrm>
          <a:prstGeom prst="rect">
            <a:avLst/>
          </a:prstGeom>
        </p:spPr>
        <p:txBody>
          <a:bodyPr vert="horz" lIns="91440" tIns="45720" rIns="91440" bIns="45720" rtlCol="0" anchor="ctr">
            <a:prstTxWarp prst="textArchU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effectLst>
                  <a:outerShdw blurRad="38100" dist="38100" dir="2700000" algn="tl">
                    <a:srgbClr val="000000">
                      <a:alpha val="43137"/>
                    </a:srgbClr>
                  </a:outerShdw>
                </a:effectLst>
              </a:rPr>
              <a:t>GIÁO ÁN ĐIỆN TỬ</a:t>
            </a:r>
            <a:endParaRPr lang="en-US" dirty="0">
              <a:solidFill>
                <a:srgbClr val="FF0000"/>
              </a:solidFill>
              <a:effectLst>
                <a:outerShdw blurRad="38100" dist="38100" dir="2700000" algn="tl">
                  <a:srgbClr val="000000">
                    <a:alpha val="43137"/>
                  </a:srgbClr>
                </a:outerShdw>
              </a:effectLst>
            </a:endParaRPr>
          </a:p>
        </p:txBody>
      </p:sp>
      <p:pic>
        <p:nvPicPr>
          <p:cNvPr id="6" name="Picture 2" descr="D:\Linh Tinh\logotru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143000"/>
            <a:ext cx="1653303" cy="1524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62000" y="5867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effectLst>
                  <a:outerShdw blurRad="38100" dist="38100" dir="2700000" algn="tl">
                    <a:srgbClr val="000000">
                      <a:alpha val="43137"/>
                    </a:srgbClr>
                  </a:outerShdw>
                </a:effectLst>
              </a:rPr>
              <a:t>Năm học 2016-2017</a:t>
            </a:r>
            <a:endParaRPr lang="en-US" sz="2400" b="1" dirty="0">
              <a:effectLst>
                <a:outerShdw blurRad="38100" dist="38100" dir="2700000" algn="tl">
                  <a:srgbClr val="000000">
                    <a:alpha val="43137"/>
                  </a:srgbClr>
                </a:outerShdw>
              </a:effectLst>
            </a:endParaRPr>
          </a:p>
        </p:txBody>
      </p:sp>
      <p:sp>
        <p:nvSpPr>
          <p:cNvPr id="8" name="Title 1"/>
          <p:cNvSpPr txBox="1">
            <a:spLocks/>
          </p:cNvSpPr>
          <p:nvPr/>
        </p:nvSpPr>
        <p:spPr>
          <a:xfrm>
            <a:off x="762000" y="37338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FF"/>
                </a:solidFill>
                <a:effectLst>
                  <a:outerShdw blurRad="38100" dist="38100" dir="2700000" algn="tl">
                    <a:srgbClr val="000000">
                      <a:alpha val="43137"/>
                    </a:srgbClr>
                  </a:outerShdw>
                </a:effectLst>
              </a:rPr>
              <a:t>Môn học: Kỹ năng sống</a:t>
            </a:r>
          </a:p>
          <a:p>
            <a:r>
              <a:rPr lang="en-US" sz="2800" b="1" dirty="0" smtClean="0">
                <a:solidFill>
                  <a:srgbClr val="0000FF"/>
                </a:solidFill>
                <a:effectLst>
                  <a:outerShdw blurRad="38100" dist="38100" dir="2700000" algn="tl">
                    <a:srgbClr val="000000">
                      <a:alpha val="43137"/>
                    </a:srgbClr>
                  </a:outerShdw>
                </a:effectLst>
              </a:rPr>
              <a:t>Đề tài: Đóng bánh dẻo chay</a:t>
            </a:r>
            <a:endParaRPr lang="en-US" sz="28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7478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Nguyên liệu</a:t>
            </a:r>
            <a:endParaRPr lang="en-US" b="1" dirty="0">
              <a:solidFill>
                <a:srgbClr val="FF0000"/>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649161" y="3121129"/>
            <a:ext cx="2102137" cy="685800"/>
          </a:xfrm>
        </p:spPr>
        <p:txBody>
          <a:bodyPr/>
          <a:lstStyle/>
          <a:p>
            <a:pPr marL="0" indent="0" algn="ctr">
              <a:buNone/>
            </a:pPr>
            <a:r>
              <a:rPr lang="en-US" dirty="0" smtClean="0">
                <a:latin typeface="Times New Roman" pitchFamily="18" charset="0"/>
                <a:cs typeface="Times New Roman" pitchFamily="18" charset="0"/>
              </a:rPr>
              <a:t>Đường</a:t>
            </a:r>
            <a:endParaRPr lang="en-US" dirty="0">
              <a:latin typeface="Times New Roman" pitchFamily="18" charset="0"/>
              <a:cs typeface="Times New Roman" pitchFamily="18" charset="0"/>
            </a:endParaRPr>
          </a:p>
        </p:txBody>
      </p:sp>
      <p:pic>
        <p:nvPicPr>
          <p:cNvPr id="1026" name="Picture 2" descr="C:\Users\Administrator\Desktop\duong.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8" y="990601"/>
            <a:ext cx="2103120" cy="210312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8"/>
          <p:cNvSpPr txBox="1">
            <a:spLocks/>
          </p:cNvSpPr>
          <p:nvPr/>
        </p:nvSpPr>
        <p:spPr>
          <a:xfrm>
            <a:off x="3563333" y="3121129"/>
            <a:ext cx="2109995"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latin typeface="Times New Roman" pitchFamily="18" charset="0"/>
                <a:cs typeface="Times New Roman" pitchFamily="18" charset="0"/>
              </a:rPr>
              <a:t>Nước</a:t>
            </a:r>
            <a:endParaRPr lang="en-US" dirty="0">
              <a:latin typeface="Times New Roman" pitchFamily="18" charset="0"/>
              <a:cs typeface="Times New Roman" pitchFamily="18" charset="0"/>
            </a:endParaRPr>
          </a:p>
        </p:txBody>
      </p:sp>
      <p:pic>
        <p:nvPicPr>
          <p:cNvPr id="1027" name="Picture 3" descr="C:\Users\Administrator\Desktop\nuoc.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209" y="990601"/>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bot.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990601"/>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dau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333" y="3886200"/>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huong-dan-cach-lam-nuoc-hoa-buoi.jp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3680" y="3886200"/>
            <a:ext cx="2103120" cy="210312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8"/>
          <p:cNvSpPr txBox="1">
            <a:spLocks/>
          </p:cNvSpPr>
          <p:nvPr/>
        </p:nvSpPr>
        <p:spPr>
          <a:xfrm>
            <a:off x="6583680" y="3121129"/>
            <a:ext cx="2072639"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latin typeface="Times New Roman" pitchFamily="18" charset="0"/>
                <a:cs typeface="Times New Roman" pitchFamily="18" charset="0"/>
              </a:rPr>
              <a:t>Bột</a:t>
            </a:r>
            <a:endParaRPr lang="en-US" dirty="0">
              <a:latin typeface="Times New Roman" pitchFamily="18" charset="0"/>
              <a:cs typeface="Times New Roman" pitchFamily="18" charset="0"/>
            </a:endParaRPr>
          </a:p>
        </p:txBody>
      </p:sp>
      <p:sp>
        <p:nvSpPr>
          <p:cNvPr id="18" name="Content Placeholder 8"/>
          <p:cNvSpPr txBox="1">
            <a:spLocks/>
          </p:cNvSpPr>
          <p:nvPr/>
        </p:nvSpPr>
        <p:spPr>
          <a:xfrm>
            <a:off x="679642" y="6019800"/>
            <a:ext cx="2102137" cy="838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latin typeface="Times New Roman" pitchFamily="18" charset="0"/>
                <a:cs typeface="Times New Roman" pitchFamily="18" charset="0"/>
              </a:rPr>
              <a:t>Khuôn bánh</a:t>
            </a:r>
            <a:endParaRPr lang="en-US" dirty="0">
              <a:latin typeface="Times New Roman" pitchFamily="18" charset="0"/>
              <a:cs typeface="Times New Roman" pitchFamily="18" charset="0"/>
            </a:endParaRPr>
          </a:p>
        </p:txBody>
      </p:sp>
      <p:sp>
        <p:nvSpPr>
          <p:cNvPr id="19" name="Content Placeholder 8"/>
          <p:cNvSpPr txBox="1">
            <a:spLocks/>
          </p:cNvSpPr>
          <p:nvPr/>
        </p:nvSpPr>
        <p:spPr>
          <a:xfrm>
            <a:off x="3593814" y="6019800"/>
            <a:ext cx="2109995"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latin typeface="Times New Roman" pitchFamily="18" charset="0"/>
                <a:cs typeface="Times New Roman" pitchFamily="18" charset="0"/>
              </a:rPr>
              <a:t>Dầu ăn</a:t>
            </a:r>
            <a:endParaRPr lang="en-US" dirty="0">
              <a:latin typeface="Times New Roman" pitchFamily="18" charset="0"/>
              <a:cs typeface="Times New Roman" pitchFamily="18" charset="0"/>
            </a:endParaRPr>
          </a:p>
        </p:txBody>
      </p:sp>
      <p:sp>
        <p:nvSpPr>
          <p:cNvPr id="20" name="Content Placeholder 8"/>
          <p:cNvSpPr txBox="1">
            <a:spLocks/>
          </p:cNvSpPr>
          <p:nvPr/>
        </p:nvSpPr>
        <p:spPr>
          <a:xfrm>
            <a:off x="6400801" y="6019800"/>
            <a:ext cx="2514600" cy="838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latin typeface="Times New Roman" pitchFamily="18" charset="0"/>
                <a:cs typeface="Times New Roman" pitchFamily="18" charset="0"/>
              </a:rPr>
              <a:t>Nước hoa bưởi</a:t>
            </a:r>
          </a:p>
          <a:p>
            <a:pPr marL="0" indent="0" algn="ctr">
              <a:buFont typeface="Arial" pitchFamily="34" charset="0"/>
              <a:buNone/>
            </a:pPr>
            <a:r>
              <a:rPr lang="en-US" dirty="0" smtClean="0">
                <a:latin typeface="Times New Roman" pitchFamily="18" charset="0"/>
                <a:cs typeface="Times New Roman" pitchFamily="18" charset="0"/>
              </a:rPr>
              <a:t>(Nếu có)</a:t>
            </a:r>
            <a:endParaRPr lang="en-US" dirty="0">
              <a:latin typeface="Times New Roman" pitchFamily="18" charset="0"/>
              <a:cs typeface="Times New Roman" pitchFamily="18" charset="0"/>
            </a:endParaRPr>
          </a:p>
        </p:txBody>
      </p:sp>
      <p:pic>
        <p:nvPicPr>
          <p:cNvPr id="3073" name="Picture 1" descr="C:\Users\Administrator\Desktop\khuonlambanh.jp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228" y="3886200"/>
            <a:ext cx="2103120"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 calcmode="lin" valueType="num">
                                      <p:cBhvr additive="base">
                                        <p:cTn id="27" dur="500" fill="hold"/>
                                        <p:tgtEl>
                                          <p:spTgt spid="1029"/>
                                        </p:tgtEl>
                                        <p:attrNameLst>
                                          <p:attrName>ppt_x</p:attrName>
                                        </p:attrNameLst>
                                      </p:cBhvr>
                                      <p:tavLst>
                                        <p:tav tm="0">
                                          <p:val>
                                            <p:strVal val="1+#ppt_w/2"/>
                                          </p:val>
                                        </p:tav>
                                        <p:tav tm="100000">
                                          <p:val>
                                            <p:strVal val="#ppt_x"/>
                                          </p:val>
                                        </p:tav>
                                      </p:tavLst>
                                    </p:anim>
                                    <p:anim calcmode="lin" valueType="num">
                                      <p:cBhvr additive="base">
                                        <p:cTn id="28" dur="500" fill="hold"/>
                                        <p:tgtEl>
                                          <p:spTgt spid="102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73"/>
                                        </p:tgtEl>
                                        <p:attrNameLst>
                                          <p:attrName>style.visibility</p:attrName>
                                        </p:attrNameLst>
                                      </p:cBhvr>
                                      <p:to>
                                        <p:strVal val="visible"/>
                                      </p:to>
                                    </p:set>
                                    <p:anim calcmode="lin" valueType="num">
                                      <p:cBhvr additive="base">
                                        <p:cTn id="37" dur="500" fill="hold"/>
                                        <p:tgtEl>
                                          <p:spTgt spid="3073"/>
                                        </p:tgtEl>
                                        <p:attrNameLst>
                                          <p:attrName>ppt_x</p:attrName>
                                        </p:attrNameLst>
                                      </p:cBhvr>
                                      <p:tavLst>
                                        <p:tav tm="0">
                                          <p:val>
                                            <p:strVal val="0-#ppt_w/2"/>
                                          </p:val>
                                        </p:tav>
                                        <p:tav tm="100000">
                                          <p:val>
                                            <p:strVal val="#ppt_x"/>
                                          </p:val>
                                        </p:tav>
                                      </p:tavLst>
                                    </p:anim>
                                    <p:anim calcmode="lin" valueType="num">
                                      <p:cBhvr additive="base">
                                        <p:cTn id="38" dur="500" fill="hold"/>
                                        <p:tgtEl>
                                          <p:spTgt spid="307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 calcmode="lin" valueType="num">
                                      <p:cBhvr additive="base">
                                        <p:cTn id="47" dur="500" fill="hold"/>
                                        <p:tgtEl>
                                          <p:spTgt spid="1030"/>
                                        </p:tgtEl>
                                        <p:attrNameLst>
                                          <p:attrName>ppt_x</p:attrName>
                                        </p:attrNameLst>
                                      </p:cBhvr>
                                      <p:tavLst>
                                        <p:tav tm="0">
                                          <p:val>
                                            <p:strVal val="#ppt_x"/>
                                          </p:val>
                                        </p:tav>
                                        <p:tav tm="100000">
                                          <p:val>
                                            <p:strVal val="#ppt_x"/>
                                          </p:val>
                                        </p:tav>
                                      </p:tavLst>
                                    </p:anim>
                                    <p:anim calcmode="lin" valueType="num">
                                      <p:cBhvr additive="base">
                                        <p:cTn id="48" dur="500" fill="hold"/>
                                        <p:tgtEl>
                                          <p:spTgt spid="10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031"/>
                                        </p:tgtEl>
                                        <p:attrNameLst>
                                          <p:attrName>style.visibility</p:attrName>
                                        </p:attrNameLst>
                                      </p:cBhvr>
                                      <p:to>
                                        <p:strVal val="visible"/>
                                      </p:to>
                                    </p:set>
                                    <p:anim calcmode="lin" valueType="num">
                                      <p:cBhvr additive="base">
                                        <p:cTn id="57" dur="500" fill="hold"/>
                                        <p:tgtEl>
                                          <p:spTgt spid="1031"/>
                                        </p:tgtEl>
                                        <p:attrNameLst>
                                          <p:attrName>ppt_x</p:attrName>
                                        </p:attrNameLst>
                                      </p:cBhvr>
                                      <p:tavLst>
                                        <p:tav tm="0">
                                          <p:val>
                                            <p:strVal val="1+#ppt_w/2"/>
                                          </p:val>
                                        </p:tav>
                                        <p:tav tm="100000">
                                          <p:val>
                                            <p:strVal val="#ppt_x"/>
                                          </p:val>
                                        </p:tav>
                                      </p:tavLst>
                                    </p:anim>
                                    <p:anim calcmode="lin" valueType="num">
                                      <p:cBhvr additive="base">
                                        <p:cTn id="58" dur="500" fill="hold"/>
                                        <p:tgtEl>
                                          <p:spTgt spid="103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1+#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Cách làm</a:t>
            </a:r>
            <a:endParaRPr lang="en-US" b="1" dirty="0">
              <a:solidFill>
                <a:srgbClr val="FF0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990600"/>
            <a:ext cx="8229600" cy="685800"/>
          </a:xfrm>
        </p:spPr>
        <p:txBody>
          <a:bodyPr>
            <a:normAutofit/>
          </a:bodyPr>
          <a:lstStyle/>
          <a:p>
            <a:pPr marL="0" indent="0" algn="ctr">
              <a:buNone/>
            </a:pPr>
            <a:r>
              <a:rPr lang="en-US" sz="2500" b="1" dirty="0" smtClean="0">
                <a:latin typeface="Times New Roman" pitchFamily="18" charset="0"/>
                <a:cs typeface="Times New Roman" pitchFamily="18" charset="0"/>
              </a:rPr>
              <a:t>1. Nước đường hòa với dầu ăn và nước hoa bưởi (Nếu có)</a:t>
            </a:r>
            <a:endParaRPr lang="en-US" sz="2500" b="1" dirty="0">
              <a:latin typeface="Times New Roman" pitchFamily="18" charset="0"/>
              <a:cs typeface="Times New Roman" pitchFamily="18" charset="0"/>
            </a:endParaRPr>
          </a:p>
        </p:txBody>
      </p:sp>
      <p:pic>
        <p:nvPicPr>
          <p:cNvPr id="2050" name="Picture 2" descr="banh deo chay cho tet trung thu -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8229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5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Cách làm</a:t>
            </a:r>
            <a:endParaRPr lang="en-US" b="1" dirty="0">
              <a:solidFill>
                <a:srgbClr val="FF0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838200"/>
            <a:ext cx="8229600" cy="1066800"/>
          </a:xfrm>
        </p:spPr>
        <p:txBody>
          <a:bodyPr>
            <a:normAutofit/>
          </a:bodyPr>
          <a:lstStyle/>
          <a:p>
            <a:pPr marL="0" indent="0" algn="ctr">
              <a:buNone/>
            </a:pPr>
            <a:r>
              <a:rPr lang="en-US" sz="2500" b="1" dirty="0" smtClean="0">
                <a:latin typeface="Times New Roman" pitchFamily="18" charset="0"/>
                <a:cs typeface="Times New Roman" pitchFamily="18" charset="0"/>
              </a:rPr>
              <a:t>2. Cho bột vào trộn đều, lúc đầu hơi loãng, dần dần bột sẽ nở ra.</a:t>
            </a:r>
            <a:endParaRPr lang="en-US" sz="2500" b="1" dirty="0">
              <a:latin typeface="Times New Roman" pitchFamily="18" charset="0"/>
              <a:cs typeface="Times New Roman" pitchFamily="18" charset="0"/>
            </a:endParaRPr>
          </a:p>
        </p:txBody>
      </p:sp>
      <p:pic>
        <p:nvPicPr>
          <p:cNvPr id="4098" name="Picture 2" descr="banh deo chay cho tet trung thu -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8077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Cách làm</a:t>
            </a:r>
            <a:endParaRPr lang="en-US" b="1" dirty="0">
              <a:solidFill>
                <a:srgbClr val="FF0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838200"/>
            <a:ext cx="8229600" cy="1066800"/>
          </a:xfrm>
        </p:spPr>
        <p:txBody>
          <a:bodyPr>
            <a:noAutofit/>
          </a:bodyPr>
          <a:lstStyle/>
          <a:p>
            <a:pPr marL="0" indent="0" algn="ctr">
              <a:buNone/>
            </a:pPr>
            <a:r>
              <a:rPr lang="en-US" sz="2500" b="1" dirty="0" smtClean="0">
                <a:latin typeface="Times New Roman" pitchFamily="18" charset="0"/>
                <a:cs typeface="Times New Roman" pitchFamily="18" charset="0"/>
              </a:rPr>
              <a:t>3. </a:t>
            </a:r>
            <a:r>
              <a:rPr lang="vi-VN" sz="2500" b="1" dirty="0">
                <a:latin typeface="Times New Roman" pitchFamily="18" charset="0"/>
                <a:cs typeface="Times New Roman" pitchFamily="18" charset="0"/>
              </a:rPr>
              <a:t>Khi thấy bột nặng tay (đổ hết khoảng gần một nửa chỗ bột), thì đổ ra mâm, cùng với chỗ bột còn lại, nhào dần dần đến khi hết bột, cục bột dẻo mịn.</a:t>
            </a:r>
            <a:endParaRPr lang="en-US" sz="2500" b="1" dirty="0">
              <a:latin typeface="Times New Roman" pitchFamily="18" charset="0"/>
              <a:cs typeface="Times New Roman" pitchFamily="18" charset="0"/>
            </a:endParaRPr>
          </a:p>
        </p:txBody>
      </p:sp>
      <p:pic>
        <p:nvPicPr>
          <p:cNvPr id="5124" name="Picture 4" descr="cach lam banh trung thu deo chay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7924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15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Cách làm</a:t>
            </a:r>
            <a:endParaRPr lang="en-US" b="1" dirty="0">
              <a:solidFill>
                <a:srgbClr val="FF0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838200"/>
            <a:ext cx="8229600" cy="1066800"/>
          </a:xfrm>
        </p:spPr>
        <p:txBody>
          <a:bodyPr>
            <a:noAutofit/>
          </a:bodyPr>
          <a:lstStyle/>
          <a:p>
            <a:pPr marL="0" indent="0" algn="ctr" fontAlgn="base">
              <a:buNone/>
            </a:pPr>
            <a:r>
              <a:rPr lang="en-US" sz="2500" b="1" dirty="0" smtClean="0">
                <a:latin typeface="Times New Roman" pitchFamily="18" charset="0"/>
                <a:cs typeface="Times New Roman" pitchFamily="18" charset="0"/>
              </a:rPr>
              <a:t>4. </a:t>
            </a:r>
            <a:r>
              <a:rPr lang="vi-VN" sz="2500" b="1" dirty="0" smtClean="0">
                <a:latin typeface="Times New Roman" pitchFamily="18" charset="0"/>
                <a:cs typeface="Times New Roman" pitchFamily="18" charset="0"/>
              </a:rPr>
              <a:t>Chia </a:t>
            </a:r>
            <a:r>
              <a:rPr lang="vi-VN" sz="2500" b="1" dirty="0">
                <a:latin typeface="Times New Roman" pitchFamily="18" charset="0"/>
                <a:cs typeface="Times New Roman" pitchFamily="18" charset="0"/>
              </a:rPr>
              <a:t>bột thành những phần nhỏ rồi cho vào khuôn đóng lại thành bánh</a:t>
            </a:r>
            <a:r>
              <a:rPr lang="vi-VN" sz="2500" b="1" dirty="0" smtClean="0">
                <a:latin typeface="Times New Roman" pitchFamily="18" charset="0"/>
                <a:cs typeface="Times New Roman" pitchFamily="18" charset="0"/>
              </a:rPr>
              <a:t>. Bánh </a:t>
            </a:r>
            <a:r>
              <a:rPr lang="vi-VN" sz="2500" b="1" dirty="0">
                <a:latin typeface="Times New Roman" pitchFamily="18" charset="0"/>
                <a:cs typeface="Times New Roman" pitchFamily="18" charset="0"/>
              </a:rPr>
              <a:t>sau khi đóng khuôn 1 ngày ăn sẽ ngon hơn.</a:t>
            </a:r>
          </a:p>
        </p:txBody>
      </p:sp>
      <p:pic>
        <p:nvPicPr>
          <p:cNvPr id="6148" name="Picture 4" descr="cach lam banh trung thu deo chay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8077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7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Hoạt động thưởng thức</a:t>
            </a:r>
            <a:endParaRPr lang="en-US" b="1" dirty="0">
              <a:solidFill>
                <a:srgbClr val="FF0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838200"/>
            <a:ext cx="8229600" cy="1066800"/>
          </a:xfrm>
        </p:spPr>
        <p:txBody>
          <a:bodyPr>
            <a:noAutofit/>
          </a:bodyPr>
          <a:lstStyle/>
          <a:p>
            <a:pPr marL="0" indent="0" algn="ctr" fontAlgn="base">
              <a:buNone/>
            </a:pPr>
            <a:r>
              <a:rPr lang="en-US" sz="2500" b="1" dirty="0" smtClean="0">
                <a:latin typeface="Times New Roman" pitchFamily="18" charset="0"/>
                <a:cs typeface="Times New Roman" pitchFamily="18" charset="0"/>
              </a:rPr>
              <a:t> Cùng  thưởng thức những chiếc bánh dẻo đẹp mắt chúng mình vừa vừa làm nào.</a:t>
            </a:r>
            <a:endParaRPr lang="vi-VN" sz="2500" b="1" dirty="0">
              <a:latin typeface="Times New Roman" pitchFamily="18" charset="0"/>
              <a:cs typeface="Times New Roman" pitchFamily="18" charset="0"/>
            </a:endParaRPr>
          </a:p>
        </p:txBody>
      </p:sp>
      <p:pic>
        <p:nvPicPr>
          <p:cNvPr id="7170" name="Picture 2" descr="http://blog.beemart.vn/wp-content/uploads/2015/07/cach-lam-banh-deo-thap-cam-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676400"/>
            <a:ext cx="75438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Tốp Ca NVHTN Q3 - Phá Cỗ Trăng Rằ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17768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8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8138&quot;&gt;&lt;/object&gt;&lt;object type=&quot;2&quot; unique_id=&quot;18139&quot;&gt;&lt;object type=&quot;3&quot; unique_id=&quot;18140&quot;&gt;&lt;property id=&quot;20148&quot; value=&quot;5&quot;/&gt;&lt;property id=&quot;20300&quot; value=&quot;Slide 1 - &amp;quot;PHÒNG GD&amp;amp;ĐT QUẬN LONG BIÊN TRƯỜNG MN ĐÔ THỊ VIỆT HƯNG&amp;quot;&quot;/&gt;&lt;property id=&quot;20307&quot; value=&quot;256&quot;/&gt;&lt;/object&gt;&lt;object type=&quot;3&quot; unique_id=&quot;18141&quot;&gt;&lt;property id=&quot;20148&quot; value=&quot;5&quot;/&gt;&lt;property id=&quot;20300&quot; value=&quot;Slide 2 - &amp;quot;Nguyên liệu&amp;quot;&quot;/&gt;&lt;property id=&quot;20307&quot; value=&quot;258&quot;/&gt;&lt;/object&gt;&lt;object type=&quot;3&quot; unique_id=&quot;18142&quot;&gt;&lt;property id=&quot;20148&quot; value=&quot;5&quot;/&gt;&lt;property id=&quot;20300&quot; value=&quot;Slide 3 - &amp;quot;Cách làm&amp;quot;&quot;/&gt;&lt;property id=&quot;20307&quot; value=&quot;259&quot;/&gt;&lt;/object&gt;&lt;object type=&quot;3&quot; unique_id=&quot;18143&quot;&gt;&lt;property id=&quot;20148&quot; value=&quot;5&quot;/&gt;&lt;property id=&quot;20300&quot; value=&quot;Slide 4 - &amp;quot;Cách làm&amp;quot;&quot;/&gt;&lt;property id=&quot;20307&quot; value=&quot;260&quot;/&gt;&lt;/object&gt;&lt;object type=&quot;3&quot; unique_id=&quot;18144&quot;&gt;&lt;property id=&quot;20148&quot; value=&quot;5&quot;/&gt;&lt;property id=&quot;20300&quot; value=&quot;Slide 5 - &amp;quot;Cách làm&amp;quot;&quot;/&gt;&lt;property id=&quot;20307&quot; value=&quot;261&quot;/&gt;&lt;/object&gt;&lt;object type=&quot;3&quot; unique_id=&quot;18145&quot;&gt;&lt;property id=&quot;20148&quot; value=&quot;5&quot;/&gt;&lt;property id=&quot;20300&quot; value=&quot;Slide 6 - &amp;quot;Cách làm&amp;quot;&quot;/&gt;&lt;property id=&quot;20307&quot; value=&quot;262&quot;/&gt;&lt;/object&gt;&lt;object type=&quot;3&quot; unique_id=&quot;18146&quot;&gt;&lt;property id=&quot;20148&quot; value=&quot;5&quot;/&gt;&lt;property id=&quot;20300&quot; value=&quot;Slide 7 - &amp;quot;Hoạt động thưởng thức&amp;quot;&quot;/&gt;&lt;property id=&quot;20307&quot; value=&quot;26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183</Words>
  <Application>Microsoft Office PowerPoint</Application>
  <PresentationFormat>On-screen Show (4:3)</PresentationFormat>
  <Paragraphs>29</Paragraphs>
  <Slides>7</Slides>
  <Notes>6</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PHÒNG GD&amp;ĐT QUẬN LONG BIÊN TRƯỜNG MN ĐÔ THỊ VIỆT HƯNG</vt:lpstr>
      <vt:lpstr>Nguyên liệu</vt:lpstr>
      <vt:lpstr>Cách làm</vt:lpstr>
      <vt:lpstr>Cách làm</vt:lpstr>
      <vt:lpstr>Cách làm</vt:lpstr>
      <vt:lpstr>Cách làm</vt:lpstr>
      <vt:lpstr>Hoạt động thưởng thức</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huy_ctn</cp:lastModifiedBy>
  <cp:revision>13</cp:revision>
  <dcterms:created xsi:type="dcterms:W3CDTF">2016-07-28T04:04:06Z</dcterms:created>
  <dcterms:modified xsi:type="dcterms:W3CDTF">2016-07-29T09:03:59Z</dcterms:modified>
</cp:coreProperties>
</file>